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67" r:id="rId8"/>
    <p:sldId id="261" r:id="rId9"/>
    <p:sldId id="258" r:id="rId10"/>
    <p:sldId id="263" r:id="rId11"/>
    <p:sldId id="264" r:id="rId12"/>
    <p:sldId id="262" r:id="rId13"/>
    <p:sldId id="259" r:id="rId14"/>
    <p:sldId id="260" r:id="rId15"/>
    <p:sldId id="268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438A2-C01B-4A52-9FBF-82E100A5D90F}" v="1" dt="2020-01-14T09:47:05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id Aas Borge" userId="8fec6be7-a81d-4116-a14f-6a75f67dd085" providerId="ADAL" clId="{CE363698-6576-44AD-AC38-46D2B2E7DDCA}"/>
    <pc:docChg chg="undo custSel addSld delSld modSld sldOrd">
      <pc:chgData name="Ingrid Aas Borge" userId="8fec6be7-a81d-4116-a14f-6a75f67dd085" providerId="ADAL" clId="{CE363698-6576-44AD-AC38-46D2B2E7DDCA}" dt="2019-10-29T11:12:29.838" v="9090" actId="20577"/>
      <pc:docMkLst>
        <pc:docMk/>
      </pc:docMkLst>
      <pc:sldChg chg="modSp">
        <pc:chgData name="Ingrid Aas Borge" userId="8fec6be7-a81d-4116-a14f-6a75f67dd085" providerId="ADAL" clId="{CE363698-6576-44AD-AC38-46D2B2E7DDCA}" dt="2019-10-29T09:47:23.812" v="7819" actId="20577"/>
        <pc:sldMkLst>
          <pc:docMk/>
          <pc:sldMk cId="3758219229" sldId="257"/>
        </pc:sldMkLst>
        <pc:spChg chg="mod">
          <ac:chgData name="Ingrid Aas Borge" userId="8fec6be7-a81d-4116-a14f-6a75f67dd085" providerId="ADAL" clId="{CE363698-6576-44AD-AC38-46D2B2E7DDCA}" dt="2019-10-28T12:39:12.816" v="16" actId="20577"/>
          <ac:spMkLst>
            <pc:docMk/>
            <pc:sldMk cId="3758219229" sldId="257"/>
            <ac:spMk id="2" creationId="{75036673-DF8E-4F7B-B00E-9DF8E9EC83D9}"/>
          </ac:spMkLst>
        </pc:spChg>
        <pc:spChg chg="mod">
          <ac:chgData name="Ingrid Aas Borge" userId="8fec6be7-a81d-4116-a14f-6a75f67dd085" providerId="ADAL" clId="{CE363698-6576-44AD-AC38-46D2B2E7DDCA}" dt="2019-10-29T09:47:23.812" v="7819" actId="20577"/>
          <ac:spMkLst>
            <pc:docMk/>
            <pc:sldMk cId="3758219229" sldId="257"/>
            <ac:spMk id="3" creationId="{91CA8CC0-0102-47C9-B4BD-D9181AB15BAD}"/>
          </ac:spMkLst>
        </pc:spChg>
      </pc:sldChg>
      <pc:sldChg chg="modSp">
        <pc:chgData name="Ingrid Aas Borge" userId="8fec6be7-a81d-4116-a14f-6a75f67dd085" providerId="ADAL" clId="{CE363698-6576-44AD-AC38-46D2B2E7DDCA}" dt="2019-10-29T08:53:58.838" v="4435" actId="5793"/>
        <pc:sldMkLst>
          <pc:docMk/>
          <pc:sldMk cId="3825377252" sldId="258"/>
        </pc:sldMkLst>
        <pc:spChg chg="mod">
          <ac:chgData name="Ingrid Aas Borge" userId="8fec6be7-a81d-4116-a14f-6a75f67dd085" providerId="ADAL" clId="{CE363698-6576-44AD-AC38-46D2B2E7DDCA}" dt="2019-10-29T08:53:58.838" v="4435" actId="5793"/>
          <ac:spMkLst>
            <pc:docMk/>
            <pc:sldMk cId="3825377252" sldId="258"/>
            <ac:spMk id="3" creationId="{DF0E3E30-9F72-4528-B500-6F899A5E0CE0}"/>
          </ac:spMkLst>
        </pc:spChg>
      </pc:sldChg>
      <pc:sldChg chg="modSp">
        <pc:chgData name="Ingrid Aas Borge" userId="8fec6be7-a81d-4116-a14f-6a75f67dd085" providerId="ADAL" clId="{CE363698-6576-44AD-AC38-46D2B2E7DDCA}" dt="2019-10-29T11:10:26.484" v="8988" actId="6549"/>
        <pc:sldMkLst>
          <pc:docMk/>
          <pc:sldMk cId="488621027" sldId="259"/>
        </pc:sldMkLst>
        <pc:spChg chg="mod">
          <ac:chgData name="Ingrid Aas Borge" userId="8fec6be7-a81d-4116-a14f-6a75f67dd085" providerId="ADAL" clId="{CE363698-6576-44AD-AC38-46D2B2E7DDCA}" dt="2019-10-29T11:10:26.484" v="8988" actId="6549"/>
          <ac:spMkLst>
            <pc:docMk/>
            <pc:sldMk cId="488621027" sldId="259"/>
            <ac:spMk id="3" creationId="{8978A996-998D-4424-95C1-71D79432AC7D}"/>
          </ac:spMkLst>
        </pc:spChg>
      </pc:sldChg>
      <pc:sldChg chg="modSp">
        <pc:chgData name="Ingrid Aas Borge" userId="8fec6be7-a81d-4116-a14f-6a75f67dd085" providerId="ADAL" clId="{CE363698-6576-44AD-AC38-46D2B2E7DDCA}" dt="2019-10-29T09:56:25.018" v="8675" actId="20577"/>
        <pc:sldMkLst>
          <pc:docMk/>
          <pc:sldMk cId="3676924100" sldId="260"/>
        </pc:sldMkLst>
        <pc:spChg chg="mod">
          <ac:chgData name="Ingrid Aas Borge" userId="8fec6be7-a81d-4116-a14f-6a75f67dd085" providerId="ADAL" clId="{CE363698-6576-44AD-AC38-46D2B2E7DDCA}" dt="2019-10-29T09:56:25.018" v="8675" actId="20577"/>
          <ac:spMkLst>
            <pc:docMk/>
            <pc:sldMk cId="3676924100" sldId="260"/>
            <ac:spMk id="3" creationId="{96A2429E-9789-4B50-90F6-82828C51D73F}"/>
          </ac:spMkLst>
        </pc:spChg>
      </pc:sldChg>
      <pc:sldChg chg="modSp">
        <pc:chgData name="Ingrid Aas Borge" userId="8fec6be7-a81d-4116-a14f-6a75f67dd085" providerId="ADAL" clId="{CE363698-6576-44AD-AC38-46D2B2E7DDCA}" dt="2019-10-29T08:47:15.328" v="4431" actId="20577"/>
        <pc:sldMkLst>
          <pc:docMk/>
          <pc:sldMk cId="400121959" sldId="261"/>
        </pc:sldMkLst>
        <pc:spChg chg="mod">
          <ac:chgData name="Ingrid Aas Borge" userId="8fec6be7-a81d-4116-a14f-6a75f67dd085" providerId="ADAL" clId="{CE363698-6576-44AD-AC38-46D2B2E7DDCA}" dt="2019-10-29T08:47:15.328" v="4431" actId="20577"/>
          <ac:spMkLst>
            <pc:docMk/>
            <pc:sldMk cId="400121959" sldId="261"/>
            <ac:spMk id="3" creationId="{ED6E3221-891C-49A2-8635-F47FD4A7514B}"/>
          </ac:spMkLst>
        </pc:spChg>
      </pc:sldChg>
      <pc:sldChg chg="modSp">
        <pc:chgData name="Ingrid Aas Borge" userId="8fec6be7-a81d-4116-a14f-6a75f67dd085" providerId="ADAL" clId="{CE363698-6576-44AD-AC38-46D2B2E7DDCA}" dt="2019-10-29T11:07:33.660" v="8829" actId="20577"/>
        <pc:sldMkLst>
          <pc:docMk/>
          <pc:sldMk cId="3023391491" sldId="262"/>
        </pc:sldMkLst>
        <pc:spChg chg="mod">
          <ac:chgData name="Ingrid Aas Borge" userId="8fec6be7-a81d-4116-a14f-6a75f67dd085" providerId="ADAL" clId="{CE363698-6576-44AD-AC38-46D2B2E7DDCA}" dt="2019-10-29T11:07:33.660" v="8829" actId="20577"/>
          <ac:spMkLst>
            <pc:docMk/>
            <pc:sldMk cId="3023391491" sldId="262"/>
            <ac:spMk id="3" creationId="{7C36C6EE-26E5-4E8E-BDDC-314C39815025}"/>
          </ac:spMkLst>
        </pc:spChg>
      </pc:sldChg>
      <pc:sldChg chg="modSp ord">
        <pc:chgData name="Ingrid Aas Borge" userId="8fec6be7-a81d-4116-a14f-6a75f67dd085" providerId="ADAL" clId="{CE363698-6576-44AD-AC38-46D2B2E7DDCA}" dt="2019-10-29T11:11:03.368" v="8997" actId="20577"/>
        <pc:sldMkLst>
          <pc:docMk/>
          <pc:sldMk cId="3307205002" sldId="263"/>
        </pc:sldMkLst>
        <pc:spChg chg="mod">
          <ac:chgData name="Ingrid Aas Borge" userId="8fec6be7-a81d-4116-a14f-6a75f67dd085" providerId="ADAL" clId="{CE363698-6576-44AD-AC38-46D2B2E7DDCA}" dt="2019-10-29T08:56:42.703" v="4455" actId="20577"/>
          <ac:spMkLst>
            <pc:docMk/>
            <pc:sldMk cId="3307205002" sldId="263"/>
            <ac:spMk id="2" creationId="{24B11641-46FD-4D5D-AB8D-36203EABEBA6}"/>
          </ac:spMkLst>
        </pc:spChg>
        <pc:spChg chg="mod">
          <ac:chgData name="Ingrid Aas Borge" userId="8fec6be7-a81d-4116-a14f-6a75f67dd085" providerId="ADAL" clId="{CE363698-6576-44AD-AC38-46D2B2E7DDCA}" dt="2019-10-29T11:11:03.368" v="8997" actId="20577"/>
          <ac:spMkLst>
            <pc:docMk/>
            <pc:sldMk cId="3307205002" sldId="263"/>
            <ac:spMk id="3" creationId="{4FBAE8BC-F608-4AB8-97BF-AAEA2FBEE4CC}"/>
          </ac:spMkLst>
        </pc:spChg>
      </pc:sldChg>
      <pc:sldChg chg="modSp">
        <pc:chgData name="Ingrid Aas Borge" userId="8fec6be7-a81d-4116-a14f-6a75f67dd085" providerId="ADAL" clId="{CE363698-6576-44AD-AC38-46D2B2E7DDCA}" dt="2019-10-29T11:12:29.838" v="9090" actId="20577"/>
        <pc:sldMkLst>
          <pc:docMk/>
          <pc:sldMk cId="2863983292" sldId="264"/>
        </pc:sldMkLst>
        <pc:spChg chg="mod">
          <ac:chgData name="Ingrid Aas Borge" userId="8fec6be7-a81d-4116-a14f-6a75f67dd085" providerId="ADAL" clId="{CE363698-6576-44AD-AC38-46D2B2E7DDCA}" dt="2019-10-29T08:57:17.299" v="4478" actId="20577"/>
          <ac:spMkLst>
            <pc:docMk/>
            <pc:sldMk cId="2863983292" sldId="264"/>
            <ac:spMk id="2" creationId="{883F4DB0-2D94-42E9-A9B3-2481BA438328}"/>
          </ac:spMkLst>
        </pc:spChg>
        <pc:spChg chg="mod">
          <ac:chgData name="Ingrid Aas Borge" userId="8fec6be7-a81d-4116-a14f-6a75f67dd085" providerId="ADAL" clId="{CE363698-6576-44AD-AC38-46D2B2E7DDCA}" dt="2019-10-29T11:12:29.838" v="9090" actId="20577"/>
          <ac:spMkLst>
            <pc:docMk/>
            <pc:sldMk cId="2863983292" sldId="264"/>
            <ac:spMk id="3" creationId="{EBC5A0BB-A940-4951-90C3-7614598FC892}"/>
          </ac:spMkLst>
        </pc:spChg>
      </pc:sldChg>
      <pc:sldChg chg="modSp add ord">
        <pc:chgData name="Ingrid Aas Borge" userId="8fec6be7-a81d-4116-a14f-6a75f67dd085" providerId="ADAL" clId="{CE363698-6576-44AD-AC38-46D2B2E7DDCA}" dt="2019-10-29T08:41:26.409" v="4291" actId="20577"/>
        <pc:sldMkLst>
          <pc:docMk/>
          <pc:sldMk cId="1804060635" sldId="266"/>
        </pc:sldMkLst>
        <pc:spChg chg="mod">
          <ac:chgData name="Ingrid Aas Borge" userId="8fec6be7-a81d-4116-a14f-6a75f67dd085" providerId="ADAL" clId="{CE363698-6576-44AD-AC38-46D2B2E7DDCA}" dt="2019-10-28T12:39:25.322" v="60" actId="20577"/>
          <ac:spMkLst>
            <pc:docMk/>
            <pc:sldMk cId="1804060635" sldId="266"/>
            <ac:spMk id="2" creationId="{C3B5CB83-B9F9-40D4-A359-7C95522A3FC2}"/>
          </ac:spMkLst>
        </pc:spChg>
        <pc:spChg chg="mod">
          <ac:chgData name="Ingrid Aas Borge" userId="8fec6be7-a81d-4116-a14f-6a75f67dd085" providerId="ADAL" clId="{CE363698-6576-44AD-AC38-46D2B2E7DDCA}" dt="2019-10-29T08:41:26.409" v="4291" actId="20577"/>
          <ac:spMkLst>
            <pc:docMk/>
            <pc:sldMk cId="1804060635" sldId="266"/>
            <ac:spMk id="3" creationId="{4B9CDB1F-A688-4300-A707-49BC4209B679}"/>
          </ac:spMkLst>
        </pc:spChg>
      </pc:sldChg>
      <pc:sldChg chg="modSp add">
        <pc:chgData name="Ingrid Aas Borge" userId="8fec6be7-a81d-4116-a14f-6a75f67dd085" providerId="ADAL" clId="{CE363698-6576-44AD-AC38-46D2B2E7DDCA}" dt="2019-10-29T08:46:51.452" v="4418" actId="20577"/>
        <pc:sldMkLst>
          <pc:docMk/>
          <pc:sldMk cId="1138943851" sldId="267"/>
        </pc:sldMkLst>
        <pc:spChg chg="mod">
          <ac:chgData name="Ingrid Aas Borge" userId="8fec6be7-a81d-4116-a14f-6a75f67dd085" providerId="ADAL" clId="{CE363698-6576-44AD-AC38-46D2B2E7DDCA}" dt="2019-10-28T12:59:30.933" v="1446" actId="20577"/>
          <ac:spMkLst>
            <pc:docMk/>
            <pc:sldMk cId="1138943851" sldId="267"/>
            <ac:spMk id="2" creationId="{1E650CA5-DEF1-4161-B1D0-1281A63C60FF}"/>
          </ac:spMkLst>
        </pc:spChg>
        <pc:spChg chg="mod">
          <ac:chgData name="Ingrid Aas Borge" userId="8fec6be7-a81d-4116-a14f-6a75f67dd085" providerId="ADAL" clId="{CE363698-6576-44AD-AC38-46D2B2E7DDCA}" dt="2019-10-29T08:46:51.452" v="4418" actId="20577"/>
          <ac:spMkLst>
            <pc:docMk/>
            <pc:sldMk cId="1138943851" sldId="267"/>
            <ac:spMk id="3" creationId="{B9CC4702-105B-4583-9429-1BCA560CC32C}"/>
          </ac:spMkLst>
        </pc:spChg>
      </pc:sldChg>
    </pc:docChg>
  </pc:docChgLst>
  <pc:docChgLst>
    <pc:chgData name="Ingrid Aas Borge" userId="8fec6be7-a81d-4116-a14f-6a75f67dd085" providerId="ADAL" clId="{3E6DC643-91BD-47C6-AF90-9D39D997A4BA}"/>
    <pc:docChg chg="undo custSel addSld modSld">
      <pc:chgData name="Ingrid Aas Borge" userId="8fec6be7-a81d-4116-a14f-6a75f67dd085" providerId="ADAL" clId="{3E6DC643-91BD-47C6-AF90-9D39D997A4BA}" dt="2019-12-11T11:19:45.940" v="1207" actId="20577"/>
      <pc:docMkLst>
        <pc:docMk/>
      </pc:docMkLst>
      <pc:sldChg chg="modSp">
        <pc:chgData name="Ingrid Aas Borge" userId="8fec6be7-a81d-4116-a14f-6a75f67dd085" providerId="ADAL" clId="{3E6DC643-91BD-47C6-AF90-9D39D997A4BA}" dt="2019-12-11T10:54:34.480" v="608" actId="20577"/>
        <pc:sldMkLst>
          <pc:docMk/>
          <pc:sldMk cId="488621027" sldId="259"/>
        </pc:sldMkLst>
        <pc:spChg chg="mod">
          <ac:chgData name="Ingrid Aas Borge" userId="8fec6be7-a81d-4116-a14f-6a75f67dd085" providerId="ADAL" clId="{3E6DC643-91BD-47C6-AF90-9D39D997A4BA}" dt="2019-12-11T10:54:34.480" v="608" actId="20577"/>
          <ac:spMkLst>
            <pc:docMk/>
            <pc:sldMk cId="488621027" sldId="259"/>
            <ac:spMk id="3" creationId="{8978A996-998D-4424-95C1-71D79432AC7D}"/>
          </ac:spMkLst>
        </pc:spChg>
      </pc:sldChg>
      <pc:sldChg chg="addSp delSp modSp">
        <pc:chgData name="Ingrid Aas Borge" userId="8fec6be7-a81d-4116-a14f-6a75f67dd085" providerId="ADAL" clId="{3E6DC643-91BD-47C6-AF90-9D39D997A4BA}" dt="2019-12-11T10:59:49.267" v="1014" actId="27636"/>
        <pc:sldMkLst>
          <pc:docMk/>
          <pc:sldMk cId="3676924100" sldId="260"/>
        </pc:sldMkLst>
        <pc:spChg chg="mod">
          <ac:chgData name="Ingrid Aas Borge" userId="8fec6be7-a81d-4116-a14f-6a75f67dd085" providerId="ADAL" clId="{3E6DC643-91BD-47C6-AF90-9D39D997A4BA}" dt="2019-12-11T10:46:25.147" v="24" actId="20577"/>
          <ac:spMkLst>
            <pc:docMk/>
            <pc:sldMk cId="3676924100" sldId="260"/>
            <ac:spMk id="2" creationId="{3C1E922A-E331-4023-AF7B-A3CD9163F99A}"/>
          </ac:spMkLst>
        </pc:spChg>
        <pc:spChg chg="mod">
          <ac:chgData name="Ingrid Aas Borge" userId="8fec6be7-a81d-4116-a14f-6a75f67dd085" providerId="ADAL" clId="{3E6DC643-91BD-47C6-AF90-9D39D997A4BA}" dt="2019-12-11T10:59:49.267" v="1014" actId="27636"/>
          <ac:spMkLst>
            <pc:docMk/>
            <pc:sldMk cId="3676924100" sldId="260"/>
            <ac:spMk id="3" creationId="{96A2429E-9789-4B50-90F6-82828C51D73F}"/>
          </ac:spMkLst>
        </pc:spChg>
        <pc:spChg chg="add del">
          <ac:chgData name="Ingrid Aas Borge" userId="8fec6be7-a81d-4116-a14f-6a75f67dd085" providerId="ADAL" clId="{3E6DC643-91BD-47C6-AF90-9D39D997A4BA}" dt="2019-12-11T10:53:27.152" v="536"/>
          <ac:spMkLst>
            <pc:docMk/>
            <pc:sldMk cId="3676924100" sldId="260"/>
            <ac:spMk id="4" creationId="{F7A2619C-F150-4FCA-9278-5E8A89B85B4F}"/>
          </ac:spMkLst>
        </pc:spChg>
      </pc:sldChg>
      <pc:sldChg chg="modSp">
        <pc:chgData name="Ingrid Aas Borge" userId="8fec6be7-a81d-4116-a14f-6a75f67dd085" providerId="ADAL" clId="{3E6DC643-91BD-47C6-AF90-9D39D997A4BA}" dt="2019-12-11T11:19:15.081" v="1191" actId="20577"/>
        <pc:sldMkLst>
          <pc:docMk/>
          <pc:sldMk cId="3023391491" sldId="262"/>
        </pc:sldMkLst>
        <pc:spChg chg="mod">
          <ac:chgData name="Ingrid Aas Borge" userId="8fec6be7-a81d-4116-a14f-6a75f67dd085" providerId="ADAL" clId="{3E6DC643-91BD-47C6-AF90-9D39D997A4BA}" dt="2019-12-11T11:19:15.081" v="1191" actId="20577"/>
          <ac:spMkLst>
            <pc:docMk/>
            <pc:sldMk cId="3023391491" sldId="262"/>
            <ac:spMk id="3" creationId="{7C36C6EE-26E5-4E8E-BDDC-314C39815025}"/>
          </ac:spMkLst>
        </pc:spChg>
      </pc:sldChg>
      <pc:sldChg chg="modSp">
        <pc:chgData name="Ingrid Aas Borge" userId="8fec6be7-a81d-4116-a14f-6a75f67dd085" providerId="ADAL" clId="{3E6DC643-91BD-47C6-AF90-9D39D997A4BA}" dt="2019-12-11T11:17:56.372" v="1129" actId="20577"/>
        <pc:sldMkLst>
          <pc:docMk/>
          <pc:sldMk cId="3307205002" sldId="263"/>
        </pc:sldMkLst>
        <pc:spChg chg="mod">
          <ac:chgData name="Ingrid Aas Borge" userId="8fec6be7-a81d-4116-a14f-6a75f67dd085" providerId="ADAL" clId="{3E6DC643-91BD-47C6-AF90-9D39D997A4BA}" dt="2019-12-11T11:17:56.372" v="1129" actId="20577"/>
          <ac:spMkLst>
            <pc:docMk/>
            <pc:sldMk cId="3307205002" sldId="263"/>
            <ac:spMk id="3" creationId="{4FBAE8BC-F608-4AB8-97BF-AAEA2FBEE4CC}"/>
          </ac:spMkLst>
        </pc:spChg>
      </pc:sldChg>
      <pc:sldChg chg="modSp">
        <pc:chgData name="Ingrid Aas Borge" userId="8fec6be7-a81d-4116-a14f-6a75f67dd085" providerId="ADAL" clId="{3E6DC643-91BD-47C6-AF90-9D39D997A4BA}" dt="2019-12-11T11:17:08.291" v="1098" actId="27636"/>
        <pc:sldMkLst>
          <pc:docMk/>
          <pc:sldMk cId="2863983292" sldId="264"/>
        </pc:sldMkLst>
        <pc:spChg chg="mod">
          <ac:chgData name="Ingrid Aas Borge" userId="8fec6be7-a81d-4116-a14f-6a75f67dd085" providerId="ADAL" clId="{3E6DC643-91BD-47C6-AF90-9D39D997A4BA}" dt="2019-12-11T11:17:08.291" v="1098" actId="27636"/>
          <ac:spMkLst>
            <pc:docMk/>
            <pc:sldMk cId="2863983292" sldId="264"/>
            <ac:spMk id="3" creationId="{EBC5A0BB-A940-4951-90C3-7614598FC892}"/>
          </ac:spMkLst>
        </pc:spChg>
      </pc:sldChg>
      <pc:sldChg chg="modSp">
        <pc:chgData name="Ingrid Aas Borge" userId="8fec6be7-a81d-4116-a14f-6a75f67dd085" providerId="ADAL" clId="{3E6DC643-91BD-47C6-AF90-9D39D997A4BA}" dt="2019-12-11T11:15:06.270" v="1030" actId="20577"/>
        <pc:sldMkLst>
          <pc:docMk/>
          <pc:sldMk cId="1804060635" sldId="266"/>
        </pc:sldMkLst>
        <pc:spChg chg="mod">
          <ac:chgData name="Ingrid Aas Borge" userId="8fec6be7-a81d-4116-a14f-6a75f67dd085" providerId="ADAL" clId="{3E6DC643-91BD-47C6-AF90-9D39D997A4BA}" dt="2019-12-11T11:15:06.270" v="1030" actId="20577"/>
          <ac:spMkLst>
            <pc:docMk/>
            <pc:sldMk cId="1804060635" sldId="266"/>
            <ac:spMk id="3" creationId="{4B9CDB1F-A688-4300-A707-49BC4209B679}"/>
          </ac:spMkLst>
        </pc:spChg>
      </pc:sldChg>
      <pc:sldChg chg="modSp add">
        <pc:chgData name="Ingrid Aas Borge" userId="8fec6be7-a81d-4116-a14f-6a75f67dd085" providerId="ADAL" clId="{3E6DC643-91BD-47C6-AF90-9D39D997A4BA}" dt="2019-12-11T11:19:45.940" v="1207" actId="20577"/>
        <pc:sldMkLst>
          <pc:docMk/>
          <pc:sldMk cId="2483898619" sldId="268"/>
        </pc:sldMkLst>
        <pc:spChg chg="mod">
          <ac:chgData name="Ingrid Aas Borge" userId="8fec6be7-a81d-4116-a14f-6a75f67dd085" providerId="ADAL" clId="{3E6DC643-91BD-47C6-AF90-9D39D997A4BA}" dt="2019-12-11T10:53:36.478" v="552" actId="20577"/>
          <ac:spMkLst>
            <pc:docMk/>
            <pc:sldMk cId="2483898619" sldId="268"/>
            <ac:spMk id="2" creationId="{96F2E271-8861-47DC-996B-219FD3333F1E}"/>
          </ac:spMkLst>
        </pc:spChg>
        <pc:spChg chg="mod">
          <ac:chgData name="Ingrid Aas Borge" userId="8fec6be7-a81d-4116-a14f-6a75f67dd085" providerId="ADAL" clId="{3E6DC643-91BD-47C6-AF90-9D39D997A4BA}" dt="2019-12-11T11:19:45.940" v="1207" actId="20577"/>
          <ac:spMkLst>
            <pc:docMk/>
            <pc:sldMk cId="2483898619" sldId="268"/>
            <ac:spMk id="3" creationId="{11EB5598-B14C-4AA4-B2B6-F1189C299ECD}"/>
          </ac:spMkLst>
        </pc:spChg>
      </pc:sldChg>
    </pc:docChg>
  </pc:docChgLst>
  <pc:docChgLst>
    <pc:chgData name="Ingrid Aas Borge" userId="8fec6be7-a81d-4116-a14f-6a75f67dd085" providerId="ADAL" clId="{F54438A2-C01B-4A52-9FBF-82E100A5D90F}"/>
    <pc:docChg chg="undo custSel modSld">
      <pc:chgData name="Ingrid Aas Borge" userId="8fec6be7-a81d-4116-a14f-6a75f67dd085" providerId="ADAL" clId="{F54438A2-C01B-4A52-9FBF-82E100A5D90F}" dt="2020-01-14T09:47:53.204" v="973" actId="14100"/>
      <pc:docMkLst>
        <pc:docMk/>
      </pc:docMkLst>
      <pc:sldChg chg="modSp">
        <pc:chgData name="Ingrid Aas Borge" userId="8fec6be7-a81d-4116-a14f-6a75f67dd085" providerId="ADAL" clId="{F54438A2-C01B-4A52-9FBF-82E100A5D90F}" dt="2020-01-14T09:45:14.430" v="863" actId="20577"/>
        <pc:sldMkLst>
          <pc:docMk/>
          <pc:sldMk cId="488621027" sldId="259"/>
        </pc:sldMkLst>
        <pc:spChg chg="mod">
          <ac:chgData name="Ingrid Aas Borge" userId="8fec6be7-a81d-4116-a14f-6a75f67dd085" providerId="ADAL" clId="{F54438A2-C01B-4A52-9FBF-82E100A5D90F}" dt="2020-01-14T09:45:14.430" v="863" actId="20577"/>
          <ac:spMkLst>
            <pc:docMk/>
            <pc:sldMk cId="488621027" sldId="259"/>
            <ac:spMk id="3" creationId="{8978A996-998D-4424-95C1-71D79432AC7D}"/>
          </ac:spMkLst>
        </pc:spChg>
      </pc:sldChg>
      <pc:sldChg chg="modSp">
        <pc:chgData name="Ingrid Aas Borge" userId="8fec6be7-a81d-4116-a14f-6a75f67dd085" providerId="ADAL" clId="{F54438A2-C01B-4A52-9FBF-82E100A5D90F}" dt="2020-01-14T09:39:32.212" v="246" actId="20577"/>
        <pc:sldMkLst>
          <pc:docMk/>
          <pc:sldMk cId="3307205002" sldId="263"/>
        </pc:sldMkLst>
        <pc:spChg chg="mod">
          <ac:chgData name="Ingrid Aas Borge" userId="8fec6be7-a81d-4116-a14f-6a75f67dd085" providerId="ADAL" clId="{F54438A2-C01B-4A52-9FBF-82E100A5D90F}" dt="2020-01-14T09:39:32.212" v="246" actId="20577"/>
          <ac:spMkLst>
            <pc:docMk/>
            <pc:sldMk cId="3307205002" sldId="263"/>
            <ac:spMk id="3" creationId="{4FBAE8BC-F608-4AB8-97BF-AAEA2FBEE4CC}"/>
          </ac:spMkLst>
        </pc:spChg>
      </pc:sldChg>
      <pc:sldChg chg="modSp">
        <pc:chgData name="Ingrid Aas Borge" userId="8fec6be7-a81d-4116-a14f-6a75f67dd085" providerId="ADAL" clId="{F54438A2-C01B-4A52-9FBF-82E100A5D90F}" dt="2020-01-14T09:42:41.516" v="548" actId="20577"/>
        <pc:sldMkLst>
          <pc:docMk/>
          <pc:sldMk cId="2863983292" sldId="264"/>
        </pc:sldMkLst>
        <pc:spChg chg="mod">
          <ac:chgData name="Ingrid Aas Borge" userId="8fec6be7-a81d-4116-a14f-6a75f67dd085" providerId="ADAL" clId="{F54438A2-C01B-4A52-9FBF-82E100A5D90F}" dt="2020-01-14T09:42:41.516" v="548" actId="20577"/>
          <ac:spMkLst>
            <pc:docMk/>
            <pc:sldMk cId="2863983292" sldId="264"/>
            <ac:spMk id="3" creationId="{EBC5A0BB-A940-4951-90C3-7614598FC892}"/>
          </ac:spMkLst>
        </pc:spChg>
      </pc:sldChg>
      <pc:sldChg chg="modSp">
        <pc:chgData name="Ingrid Aas Borge" userId="8fec6be7-a81d-4116-a14f-6a75f67dd085" providerId="ADAL" clId="{F54438A2-C01B-4A52-9FBF-82E100A5D90F}" dt="2020-01-14T09:47:53.204" v="973" actId="14100"/>
        <pc:sldMkLst>
          <pc:docMk/>
          <pc:sldMk cId="2483898619" sldId="268"/>
        </pc:sldMkLst>
        <pc:spChg chg="mod">
          <ac:chgData name="Ingrid Aas Borge" userId="8fec6be7-a81d-4116-a14f-6a75f67dd085" providerId="ADAL" clId="{F54438A2-C01B-4A52-9FBF-82E100A5D90F}" dt="2020-01-14T09:47:53.204" v="973" actId="14100"/>
          <ac:spMkLst>
            <pc:docMk/>
            <pc:sldMk cId="2483898619" sldId="268"/>
            <ac:spMk id="3" creationId="{11EB5598-B14C-4AA4-B2B6-F1189C299E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A3F219-C6A2-40E7-A2CB-54C5AB4ED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6C28B63-2FD1-4667-B333-74CCFF231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436204-B537-4665-AB88-1CFD110E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9AFD716-B118-4EC0-8A43-E6DE9399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113463-B55C-479A-A690-71E573F8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43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936246-72E8-41DB-AF6B-F660D7761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1E4541F-2E70-4497-BBEC-77A77F6A3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D2595A-B091-42DA-AEC2-AD0FB7D6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D6FB16-D18C-49CB-9E09-11012313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551907-E43F-440E-9813-2A70A3ED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844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2E3D311-7ADA-4D8D-9166-928F40A44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29351-7002-4CF4-AC7A-F31E273F2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DE84DA-8947-45BB-B863-C23891CD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015ED3-4527-42F4-B3BF-4BAA05CB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1CA26B-C55B-427A-999D-36BB14ED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59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84FA39-8D7F-49C7-80D3-D3643227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81185E-D58A-4383-84E8-8E765E07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4A8636-F002-4BB2-959E-8140403F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2AE363-2AF5-4B99-807A-45047477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5B3D1B-3073-4D9B-B79E-2E378003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51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35A86C-CAD2-4092-BEC9-39BE98A8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F23C15-9ADF-40DE-8D18-C7C5371F2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6859BF-48BF-43AC-A02B-C37F1AA4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A61236-FAF1-4A1F-9675-4C413349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5942256-BC05-4A35-AA49-88F283E2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786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853BAC-4E2A-4455-A373-08E7C8525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213B62-67D1-4BA4-94F7-64D76F374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05EB42-AF95-4295-B497-34A656A90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9CA482-CF87-4703-B07B-A9B896C87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386C6D4-1D52-4818-8D5E-CEAA1D45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B7F3F58-CC43-49C5-811A-7C530A50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674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641720-3E53-4ECF-832D-7FCB5218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C59AE0B-3285-4F79-8C1A-D7F1CEABD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6256BBE-908C-4C86-BE7A-D186C6B04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4858B93-4DEA-4135-A217-93C853D60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AC34891-CF04-49AA-B97C-76B8F20A2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E46F40E-24FE-4343-BAA3-3265DFA9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14FF27-E41D-4202-9232-80B25E3A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682ADB1-8960-4764-869A-D9138974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7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D108A7-4F82-4CE5-A1D1-33B7F61B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543B2C2-2D43-4BB3-A727-E263E377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D1F1918-6A2B-46D4-BF42-82ABDB42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3ACE62-987F-44F9-8FF2-4F0780B5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865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381D2C7-57C4-447D-8F19-A3C99E88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F9EFFB1-334C-4298-A248-466C26C5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E0F6B72-F307-4497-98ED-E64C0DD0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54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A75E23-30D9-4AA2-8AD0-F7AFD7D1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1C9723-7532-4D9F-9D9D-EDDDF019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79AB594-9162-4856-8022-F23F32B42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550B06C-BE18-4BDA-8DA6-C40D527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1BFCD22-6AA0-4A4A-A4A7-26F6A634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F2F9B2-94E5-429E-B125-CA18B8F1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79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3645AA-2553-4904-A5F0-4E6F3745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14C0F9E-2231-4A9F-80EE-6B8278767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B2BA448-E3A6-4C3B-9313-4869CC8A7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D9BCE1-B9ED-46A8-ADB3-62A97B71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5738A34-59F9-43B5-A452-73166F74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31D317E-F1AB-4ED3-B078-E6C1FCC6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337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636412F-D082-4E4E-ADFC-0D2487EE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E14CBA-1DF2-41AC-828E-6F681996D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E015BA-8781-4EFA-8110-00124C43F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313DC-934A-4576-9FCA-C7B5D192C9B4}" type="datetimeFigureOut">
              <a:rPr lang="nb-NO" smtClean="0"/>
              <a:t>14.01.2020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CE1276-6E6C-40AB-B579-48AFADDFA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6E14E6-3D8C-430D-A22E-D2BB4E26C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0868E-BB51-4858-9D00-E76472B2D7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868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6B1609-1338-4B5D-A314-B64E345A7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Evaluering Klimapilegrim 2018-2019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142627E-BD2E-40D9-B903-0E7AC8E96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Hovedfunn</a:t>
            </a:r>
          </a:p>
        </p:txBody>
      </p:sp>
    </p:spTree>
    <p:extLst>
      <p:ext uri="{BB962C8B-B14F-4D97-AF65-F5344CB8AC3E}">
        <p14:creationId xmlns:p14="http://schemas.microsoft.com/office/powerpoint/2010/main" val="123180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3B0A8B-E8CE-41F5-86E2-08DE995A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Kommunikasjon og synlighet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78A996-998D-4424-95C1-71D79432A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Retriever: 24 medietreff i 2019 og 9 i 2018. Mye lavere enn i 2015</a:t>
            </a:r>
          </a:p>
          <a:p>
            <a:pPr lvl="1"/>
            <a:r>
              <a:rPr lang="nb-NO" dirty="0"/>
              <a:t>Henger sammen med mangel på dedikert kom.-ressurs</a:t>
            </a:r>
          </a:p>
          <a:p>
            <a:pPr lvl="1"/>
            <a:r>
              <a:rPr lang="nb-NO" dirty="0"/>
              <a:t>Det ble laget ressursmateriell for lokal synlighet, men det nådde nok ikke fram/engasjerte ikke nok</a:t>
            </a:r>
          </a:p>
          <a:p>
            <a:pPr lvl="1"/>
            <a:r>
              <a:rPr lang="nb-NO" dirty="0"/>
              <a:t>Lite lokal pressedekning, det påvirker også mobiliseringen </a:t>
            </a:r>
          </a:p>
          <a:p>
            <a:r>
              <a:rPr lang="nb-NO" dirty="0"/>
              <a:t>KN brukte mye ressurser in-house på produksjon av innhold til </a:t>
            </a:r>
            <a:r>
              <a:rPr lang="nb-NO" dirty="0" err="1"/>
              <a:t>SoMe</a:t>
            </a:r>
            <a:endParaRPr lang="nb-NO" dirty="0"/>
          </a:p>
          <a:p>
            <a:r>
              <a:rPr lang="nb-NO" dirty="0"/>
              <a:t>Delebildene av lederne i sosiale medier fikk god spredning og løftet fram bredden i kampanjen</a:t>
            </a:r>
          </a:p>
          <a:p>
            <a:pPr lvl="1"/>
            <a:r>
              <a:rPr lang="nb-NO" dirty="0"/>
              <a:t>Allikevel ingen virale mirakler ;)</a:t>
            </a:r>
          </a:p>
          <a:p>
            <a:r>
              <a:rPr lang="nb-NO" dirty="0"/>
              <a:t>For mange konkurrerende budskap på kirkens plattformer, KP druknet </a:t>
            </a:r>
          </a:p>
          <a:p>
            <a:r>
              <a:rPr lang="nb-NO" dirty="0"/>
              <a:t>Vaktordning for å fylle de ulike plattformene med innhold ble krevende, nødvendig å plassere koordinering av dette hos én dedikert person og det fikk ikke hovedprioritet. Litt ad hoc. </a:t>
            </a:r>
          </a:p>
          <a:p>
            <a:pPr lvl="1"/>
            <a:r>
              <a:rPr lang="nb-NO" dirty="0"/>
              <a:t>Kunne fordelt mer ansvar i drift av plattformene i styringsgruppen </a:t>
            </a:r>
          </a:p>
          <a:p>
            <a:r>
              <a:rPr lang="nb-NO" dirty="0"/>
              <a:t>Middels synlighet i menigheter i </a:t>
            </a:r>
            <a:r>
              <a:rPr lang="nb-NO" dirty="0" err="1"/>
              <a:t>Dnk</a:t>
            </a:r>
            <a:endParaRPr lang="nb-NO" dirty="0"/>
          </a:p>
          <a:p>
            <a:r>
              <a:rPr lang="nb-NO" dirty="0"/>
              <a:t>Savnet roll-</a:t>
            </a:r>
            <a:r>
              <a:rPr lang="nb-NO" dirty="0" err="1"/>
              <a:t>ups</a:t>
            </a:r>
            <a:r>
              <a:rPr lang="nb-NO" dirty="0"/>
              <a:t>/annet stand-materiell</a:t>
            </a:r>
          </a:p>
          <a:p>
            <a:r>
              <a:rPr lang="nb-NO" dirty="0"/>
              <a:t>Fant ingen god løsning på distribusjon av materiell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8621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1E922A-E331-4023-AF7B-A3CD9163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Veien videre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A2429E-9789-4B50-90F6-82828C51D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2015 var et spesielt år, både symbolsk og at klima var prioritert tema hos mange av aktørene. Tid for å tenke nytt nå?</a:t>
            </a:r>
          </a:p>
          <a:p>
            <a:r>
              <a:rPr lang="nb-NO" dirty="0"/>
              <a:t>Vanskelig å se for seg et punkt vi skal samarbeide om helt konkret framover (samlet kampanje). Mobilisering for politisk </a:t>
            </a:r>
            <a:r>
              <a:rPr lang="nb-NO" dirty="0" err="1"/>
              <a:t>momentum</a:t>
            </a:r>
            <a:r>
              <a:rPr lang="nb-NO" dirty="0"/>
              <a:t> krever mye ressurser </a:t>
            </a:r>
          </a:p>
          <a:p>
            <a:r>
              <a:rPr lang="nb-NO" dirty="0"/>
              <a:t>Heller bruke happenings/knagger til å samle oss rundt når de oppstår</a:t>
            </a:r>
          </a:p>
          <a:p>
            <a:r>
              <a:rPr lang="nb-NO" dirty="0"/>
              <a:t>Men KP begynner å bli kjent, potensial for at det kan brukes videre</a:t>
            </a:r>
          </a:p>
          <a:p>
            <a:r>
              <a:rPr lang="nb-NO" dirty="0"/>
              <a:t>Klima som tverrkirkelig samarbeidstema fungerer godt</a:t>
            </a:r>
          </a:p>
          <a:p>
            <a:r>
              <a:rPr lang="nb-NO" dirty="0"/>
              <a:t>Spennende teologi i det, spesielt i møte med pilegrimsbevegelsen. Bør kunne brukes videre i samarbeid med dem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6924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F2E271-8861-47DC-996B-219FD333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Veien videre 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EB5598-B14C-4AA4-B2B6-F1189C299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Med relativt små justeringer kan ressursmateriellet brukes videre som handlingsalternativ i organisasjonene, uten at det koordineres fra sentralt hold. </a:t>
            </a:r>
          </a:p>
          <a:p>
            <a:r>
              <a:rPr lang="nb-NO" dirty="0"/>
              <a:t>Nettsiden kan være som den er. Vurdere å legge noe på kirken.no</a:t>
            </a:r>
          </a:p>
          <a:p>
            <a:r>
              <a:rPr lang="nb-NO" dirty="0"/>
              <a:t>Drift av ekstern nettside/FB er resurskrevende. Ikke «aktiv drift» framover. </a:t>
            </a:r>
          </a:p>
          <a:p>
            <a:r>
              <a:rPr lang="nb-NO" dirty="0"/>
              <a:t>Framover bør fokuset være på hva kirkelige aktører kan gjøre selv. Kirkerådet har vedtatt et 2030-mål på 53% kutt </a:t>
            </a:r>
            <a:r>
              <a:rPr lang="nb-NO" dirty="0">
                <a:sym typeface="Wingdings" panose="05000000000000000000" pitchFamily="2" charset="2"/>
              </a:rPr>
              <a:t> Bruke </a:t>
            </a:r>
            <a:r>
              <a:rPr lang="nb-NO" dirty="0" err="1">
                <a:sym typeface="Wingdings" panose="05000000000000000000" pitchFamily="2" charset="2"/>
              </a:rPr>
              <a:t>momentumet</a:t>
            </a:r>
            <a:r>
              <a:rPr lang="nb-NO" dirty="0">
                <a:sym typeface="Wingdings" panose="05000000000000000000" pitchFamily="2" charset="2"/>
              </a:rPr>
              <a:t> fra KP til å jobbe mer med dette. </a:t>
            </a:r>
          </a:p>
          <a:p>
            <a:r>
              <a:rPr lang="nb-NO" dirty="0">
                <a:sym typeface="Wingdings" panose="05000000000000000000" pitchFamily="2" charset="2"/>
              </a:rPr>
              <a:t>Holde på samarbeidet med pilegrimsnettverket: konferanser etc.</a:t>
            </a:r>
          </a:p>
          <a:p>
            <a:r>
              <a:rPr lang="nb-NO" dirty="0">
                <a:sym typeface="Wingdings" panose="05000000000000000000" pitchFamily="2" charset="2"/>
              </a:rPr>
              <a:t>Fra Hans Morten NPS: «</a:t>
            </a:r>
            <a:r>
              <a:rPr lang="nb-NO" dirty="0"/>
              <a:t>Klimasaken er i konstant utvikling, det samme med pilegrimstematikken. Jeg er enig i vurderingene rundt det lokale engasjementet, og ser at pilegrimstanken stadig får sterkere fotfeste innad i kirken.»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8389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036673-DF8E-4F7B-B00E-9DF8E9EC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 og samarbeid - prosjektgruppa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CA8CC0-0102-47C9-B4BD-D9181AB15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Godt samarbeid og ledelse, men burde vært bredere representasjon</a:t>
            </a:r>
          </a:p>
          <a:p>
            <a:r>
              <a:rPr lang="nb-NO" dirty="0"/>
              <a:t>Ønsket tydeligere ledelse </a:t>
            </a:r>
          </a:p>
          <a:p>
            <a:r>
              <a:rPr lang="nb-NO" dirty="0"/>
              <a:t>Ungdomsaktørene ikke aktive selv om de ble invitert inn, handler muligens om følelsen av relevans for deres målgruppe</a:t>
            </a:r>
          </a:p>
          <a:p>
            <a:r>
              <a:rPr lang="nb-NO" dirty="0"/>
              <a:t>Positivt at NMS var med, større deltakelse fra </a:t>
            </a:r>
            <a:r>
              <a:rPr lang="nb-NO" dirty="0" err="1"/>
              <a:t>misjonsorg</a:t>
            </a:r>
            <a:r>
              <a:rPr lang="nb-NO" dirty="0"/>
              <a:t>. enn sist</a:t>
            </a:r>
          </a:p>
          <a:p>
            <a:r>
              <a:rPr lang="nb-NO" dirty="0"/>
              <a:t>God arbeidsfordeling (noen etterspurte mer ansvar)</a:t>
            </a:r>
          </a:p>
          <a:p>
            <a:r>
              <a:rPr lang="nb-NO" dirty="0"/>
              <a:t>Krevende å fordele større ansvarsområder som kommunikasjon, ble liggende hos koordinator. Dedikert kom-ressurs hadde vært ønskelig</a:t>
            </a:r>
          </a:p>
          <a:p>
            <a:r>
              <a:rPr lang="nb-NO" dirty="0"/>
              <a:t>Ønskelig med en person på heltid til å organisere </a:t>
            </a:r>
            <a:r>
              <a:rPr lang="nb-NO" dirty="0" err="1"/>
              <a:t>jfr</a:t>
            </a:r>
            <a:r>
              <a:rPr lang="nb-NO" dirty="0"/>
              <a:t> 2015</a:t>
            </a:r>
          </a:p>
          <a:p>
            <a:r>
              <a:rPr lang="nb-NO" dirty="0"/>
              <a:t>Prosjektgruppemedlemmene presset på tid, andre arbeidsoppgaver og varierende kapasitet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821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B5CB83-B9F9-40D4-A359-7C95522A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Organisering og samarbeid - organisasjonene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9CDB1F-A688-4300-A707-49BC4209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Passet fint med </a:t>
            </a:r>
            <a:r>
              <a:rPr lang="nb-NO" dirty="0" err="1"/>
              <a:t>Dnk’s</a:t>
            </a:r>
            <a:r>
              <a:rPr lang="nb-NO" dirty="0"/>
              <a:t> fokus for øvrig</a:t>
            </a:r>
          </a:p>
          <a:p>
            <a:r>
              <a:rPr lang="nb-NO" dirty="0"/>
              <a:t>Endte med å konkurrere med kirkevalg og omorganisering for </a:t>
            </a:r>
            <a:r>
              <a:rPr lang="nb-NO" dirty="0" err="1"/>
              <a:t>Dnk</a:t>
            </a:r>
            <a:endParaRPr lang="nb-NO" dirty="0"/>
          </a:p>
          <a:p>
            <a:r>
              <a:rPr lang="nb-NO" dirty="0"/>
              <a:t>Mulig vi overvurderte hvor forankret KP var hos lederne </a:t>
            </a:r>
            <a:r>
              <a:rPr lang="nb-NO" dirty="0" err="1"/>
              <a:t>mtp</a:t>
            </a:r>
            <a:r>
              <a:rPr lang="nb-NO" dirty="0"/>
              <a:t> ressurser</a:t>
            </a:r>
          </a:p>
          <a:p>
            <a:r>
              <a:rPr lang="nb-NO" dirty="0"/>
              <a:t>God samarbeidsplattform for tverrkirkelig samarbeid, klima er et tema som engasjerer</a:t>
            </a:r>
          </a:p>
          <a:p>
            <a:r>
              <a:rPr lang="nb-NO" dirty="0"/>
              <a:t>Nå begynner KP å bli kjent, kan leve videre</a:t>
            </a:r>
          </a:p>
          <a:p>
            <a:r>
              <a:rPr lang="nb-NO" dirty="0"/>
              <a:t>NMS: KP passer med arbeidet forøvrig, men uenighet om ressursbruk</a:t>
            </a:r>
          </a:p>
          <a:p>
            <a:r>
              <a:rPr lang="nb-NO" dirty="0"/>
              <a:t>KN: få regionkoordinatorer tok del, ressursspørsmål. Personlig engasjement var suksesskriteriet, og der det kunne kombineres med allerede eksisterende planer/lokale initiativ.  </a:t>
            </a:r>
          </a:p>
        </p:txBody>
      </p:sp>
    </p:spTree>
    <p:extLst>
      <p:ext uri="{BB962C8B-B14F-4D97-AF65-F5344CB8AC3E}">
        <p14:creationId xmlns:p14="http://schemas.microsoft.com/office/powerpoint/2010/main" val="180406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650CA5-DEF1-4161-B1D0-1281A63C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 de 1000 blomster blomstre-strategien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9CC4702-105B-4583-9429-1BCA560CC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Større rom for grasrotengasjement, men vi mister oversikt </a:t>
            </a:r>
          </a:p>
          <a:p>
            <a:r>
              <a:rPr lang="nb-NO" dirty="0"/>
              <a:t>KP som «pakke» på skaperverkets dag ble forvirrende for menigheter</a:t>
            </a:r>
          </a:p>
          <a:p>
            <a:r>
              <a:rPr lang="nb-NO" dirty="0"/>
              <a:t>Det skjedde en del uten vår direkte involvering som viser at det er appetitt for klima-handlingsalternativer/ressurser. Men;</a:t>
            </a:r>
          </a:p>
          <a:p>
            <a:pPr lvl="1"/>
            <a:r>
              <a:rPr lang="nb-NO" dirty="0"/>
              <a:t>Krevende å lose alt inn i én kampanje som trekker i samme retning</a:t>
            </a:r>
          </a:p>
          <a:p>
            <a:pPr lvl="1"/>
            <a:r>
              <a:rPr lang="nb-NO" dirty="0"/>
              <a:t>For lite lagfølelse og fellesprosjekt med en slik strategi</a:t>
            </a:r>
          </a:p>
          <a:p>
            <a:r>
              <a:rPr lang="nb-NO" dirty="0"/>
              <a:t>Tidkrevende å få satt folk i gang, og uklart hvor mye av miljø-engasjementet i år som skyltes KP-framstøt</a:t>
            </a:r>
          </a:p>
          <a:p>
            <a:r>
              <a:rPr lang="nb-NO" dirty="0"/>
              <a:t>Ikke så tydelig hva vi ville menigheter/lag skulle være med på</a:t>
            </a:r>
          </a:p>
        </p:txBody>
      </p:sp>
    </p:spTree>
    <p:extLst>
      <p:ext uri="{BB962C8B-B14F-4D97-AF65-F5344CB8AC3E}">
        <p14:creationId xmlns:p14="http://schemas.microsoft.com/office/powerpoint/2010/main" val="113894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4F7A94-AFDE-49C2-8BC6-25C110FCE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Økonomiske ressurser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6E3221-891C-49A2-8635-F47FD4A75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Aktivitetsmidlene var tilstrekkelig</a:t>
            </a:r>
          </a:p>
          <a:p>
            <a:r>
              <a:rPr lang="nb-NO" dirty="0"/>
              <a:t>Koordinator-rolle på heltid ønskelig dersom ressurser var tilgjengelig</a:t>
            </a:r>
          </a:p>
          <a:p>
            <a:pPr lvl="1"/>
            <a:r>
              <a:rPr lang="nb-NO" dirty="0"/>
              <a:t>Men: Vi visste helt fra start hvor mange menneskelige ressurser vi hadde, og burde derfor satt ambisjonsnivået deretter</a:t>
            </a:r>
          </a:p>
        </p:txBody>
      </p:sp>
    </p:spTree>
    <p:extLst>
      <p:ext uri="{BB962C8B-B14F-4D97-AF65-F5344CB8AC3E}">
        <p14:creationId xmlns:p14="http://schemas.microsoft.com/office/powerpoint/2010/main" val="40012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3A6F77-70DA-4A66-8C2E-C51D4E198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0E3E30-9F72-4528-B500-6F899A5E0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u="sng" dirty="0"/>
              <a:t>Eksternt:</a:t>
            </a:r>
            <a:endParaRPr lang="nb-NO" dirty="0"/>
          </a:p>
          <a:p>
            <a:pPr lvl="0"/>
            <a:r>
              <a:rPr lang="nb-NO" dirty="0"/>
              <a:t>Påvirke norske politikere til å ta modige valg og sette et høyere klimamål i 2020.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u="sng" dirty="0"/>
              <a:t>Internt:</a:t>
            </a:r>
            <a:endParaRPr lang="nb-NO" dirty="0"/>
          </a:p>
          <a:p>
            <a:pPr lvl="0"/>
            <a:r>
              <a:rPr lang="nb-NO" dirty="0"/>
              <a:t>Utruste ansatte og frivillige i våre egne organisasjoner til å;</a:t>
            </a:r>
          </a:p>
          <a:p>
            <a:pPr lvl="0"/>
            <a:r>
              <a:rPr lang="nb-NO" dirty="0"/>
              <a:t>Mobilisere egne nettverk til å vandre for klimarettferdighet og/eller holde arrangementer, som skaper synlighet og sprer kunnskap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537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11641-46FD-4D5D-AB8D-36203EAB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Måloppnåelse intern mobilisering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BAE8BC-F608-4AB8-97BF-AAEA2FBEE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err="1"/>
              <a:t>Ca</a:t>
            </a:r>
            <a:r>
              <a:rPr lang="nb-NO" dirty="0"/>
              <a:t> halvparten av 2015-tallene</a:t>
            </a:r>
          </a:p>
          <a:p>
            <a:r>
              <a:rPr lang="nb-NO" dirty="0"/>
              <a:t>Fornøyd tatt i betraktning de ressursene vi la inn</a:t>
            </a:r>
          </a:p>
          <a:p>
            <a:r>
              <a:rPr lang="nb-NO" dirty="0"/>
              <a:t>Klokt å slå sammen med Klimabrølet på overleveringen i høst</a:t>
            </a:r>
          </a:p>
          <a:p>
            <a:r>
              <a:rPr lang="nb-NO" dirty="0"/>
              <a:t>Manglet noe i år; kampanje mot felles mål som var tidsmessig begrenset. Og at vi var på vei et sted (Paris)</a:t>
            </a:r>
          </a:p>
          <a:p>
            <a:r>
              <a:rPr lang="nb-NO" dirty="0"/>
              <a:t>Suksesskriterier: </a:t>
            </a:r>
          </a:p>
          <a:p>
            <a:pPr lvl="1"/>
            <a:r>
              <a:rPr lang="nb-NO" dirty="0"/>
              <a:t>Når nøkkelpersoner ser relevansen og hvordan kombinere med eget arbeid, og vi bruker tid på å involvere disse</a:t>
            </a:r>
          </a:p>
          <a:p>
            <a:pPr lvl="1"/>
            <a:r>
              <a:rPr lang="nb-NO" dirty="0"/>
              <a:t>Fysiske møter med samarbeidspartnerne; manglet med pilegrimsnettverket, og førte til lite involvering og samarbeid</a:t>
            </a:r>
          </a:p>
          <a:p>
            <a:pPr lvl="1"/>
            <a:r>
              <a:rPr lang="nb-NO" dirty="0"/>
              <a:t>Kobling til eksisterende initiativ og aktivitet (som gjenbruksbutikker og festivaler)</a:t>
            </a:r>
          </a:p>
          <a:p>
            <a:pPr lvl="1"/>
            <a:r>
              <a:rPr lang="nb-NO" dirty="0"/>
              <a:t>Håndfast aktivitet i møte med klimakrisa</a:t>
            </a:r>
          </a:p>
          <a:p>
            <a:r>
              <a:rPr lang="nb-NO" dirty="0"/>
              <a:t>Barrierer:</a:t>
            </a:r>
          </a:p>
          <a:p>
            <a:pPr lvl="1"/>
            <a:r>
              <a:rPr lang="nb-NO" dirty="0"/>
              <a:t>Mange på grasrota ser ikke sammenhengen med hele kirkens oppdrag</a:t>
            </a:r>
          </a:p>
          <a:p>
            <a:pPr lvl="1"/>
            <a:r>
              <a:rPr lang="nb-NO" dirty="0"/>
              <a:t>Mindre rigg enn sist, færre folk lokalt som pådrivere</a:t>
            </a:r>
          </a:p>
          <a:p>
            <a:pPr lvl="1"/>
            <a:r>
              <a:rPr lang="nb-NO" dirty="0"/>
              <a:t>Ikke tydelig nok tidlig nok, i dialog med bispedømmene</a:t>
            </a:r>
          </a:p>
          <a:p>
            <a:pPr lvl="1"/>
            <a:r>
              <a:rPr lang="nb-NO" dirty="0"/>
              <a:t>Tar tid å skape engasjement og å få med folk</a:t>
            </a:r>
          </a:p>
          <a:p>
            <a:pPr lvl="1"/>
            <a:r>
              <a:rPr lang="nb-NO" dirty="0"/>
              <a:t>Å nå ut til grasrota</a:t>
            </a:r>
          </a:p>
          <a:p>
            <a:pPr lvl="1"/>
            <a:r>
              <a:rPr lang="nb-NO" dirty="0"/>
              <a:t>Intern uenighet om prioriteringer </a:t>
            </a:r>
          </a:p>
          <a:p>
            <a:pPr lvl="1"/>
            <a:r>
              <a:rPr lang="nb-NO" dirty="0"/>
              <a:t>Ble oppfattet som et tillegg til allerede eksisterende planer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7205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3F4DB0-2D94-42E9-A9B3-2481BA43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Måloppnåelse eksternt - påvirkning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C5A0BB-A940-4951-90C3-7614598FC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/>
              <a:t>Rettferdig klimapolitikk hovedmål: høyere norsk klimamål sekundært og ikke så synlig (som Paris i 2015)</a:t>
            </a:r>
          </a:p>
          <a:p>
            <a:r>
              <a:rPr lang="nb-NO" sz="2400" dirty="0"/>
              <a:t>Klimamål ikke vedtatt enda, men opplevelsen er at KP har bidratt inn i en bredere folkebevegelse for skjerpet klimamål</a:t>
            </a:r>
          </a:p>
          <a:p>
            <a:r>
              <a:rPr lang="nb-NO" sz="2400" dirty="0"/>
              <a:t>Rapporten Fair </a:t>
            </a:r>
            <a:r>
              <a:rPr lang="nb-NO" sz="2400" dirty="0" err="1"/>
              <a:t>Share</a:t>
            </a:r>
            <a:r>
              <a:rPr lang="nb-NO" sz="2400" dirty="0"/>
              <a:t> var viktig som grunnlag for påvirkningen (53%)</a:t>
            </a:r>
          </a:p>
          <a:p>
            <a:pPr lvl="1"/>
            <a:r>
              <a:rPr lang="nb-NO" sz="2000" dirty="0"/>
              <a:t>Har påvirket klimabevegelsen - det gav drahjelp at KP i større grad var knyttet til bevegelsen</a:t>
            </a:r>
          </a:p>
          <a:p>
            <a:r>
              <a:rPr lang="nb-NO" sz="2400" dirty="0"/>
              <a:t>Kampanjen var ikke stor nok til å bevege politikk i seg selv</a:t>
            </a:r>
          </a:p>
          <a:p>
            <a:r>
              <a:rPr lang="nb-NO" sz="2400" dirty="0"/>
              <a:t>Lyktes ikke like godt som sist med å synliggjøre den større sammenhengen de lokale initiativene var en del av. Delvis </a:t>
            </a:r>
            <a:r>
              <a:rPr lang="nb-NO" sz="2400" dirty="0" err="1"/>
              <a:t>pga</a:t>
            </a:r>
            <a:r>
              <a:rPr lang="nb-NO" sz="2400" dirty="0"/>
              <a:t> lavere synlighet rundt i landet?</a:t>
            </a:r>
          </a:p>
          <a:p>
            <a:r>
              <a:rPr lang="nb-NO" sz="2400" dirty="0"/>
              <a:t>Den internasjonale koblingen gav drahjelp i 2015, ikke tydelig i år</a:t>
            </a:r>
          </a:p>
          <a:p>
            <a:r>
              <a:rPr lang="nb-NO" sz="2400" dirty="0"/>
              <a:t>Overleveringen ble en suksess, 200 deltakere, pol. ledelse og media</a:t>
            </a:r>
          </a:p>
          <a:p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398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643079-A62E-44B4-8FD8-29C2EBB4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Måloppnåelse - Positive erfaringer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C36C6EE-26E5-4E8E-BDDC-314C39815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At KP lever sitt eget liv lokalt uten vår involvering. Betyr at ressursene kan brukes videre. </a:t>
            </a:r>
          </a:p>
          <a:p>
            <a:r>
              <a:rPr lang="nb-NO" dirty="0"/>
              <a:t>Menigheter opplever det som lavterskel. Kreativitet og engasjement lokalt. </a:t>
            </a:r>
          </a:p>
          <a:p>
            <a:r>
              <a:rPr lang="nb-NO" dirty="0"/>
              <a:t>Å gjøre noe konkret, å gå, føles meningsfullt. Lavterskel handlingsalternativ. </a:t>
            </a:r>
          </a:p>
          <a:p>
            <a:r>
              <a:rPr lang="nb-NO" dirty="0"/>
              <a:t>Seilas i Nord-Hålogaland: mange møtepunkter, deltakelse av biskop og samarbeid med lokale prestekolleger, politikere, rådmenn etc. </a:t>
            </a:r>
          </a:p>
          <a:p>
            <a:r>
              <a:rPr lang="nb-NO" dirty="0"/>
              <a:t>Der det allerede var planer på gang bidro KP til å forsterke disse og skapte et ekstra engasjement for bredt samarbeid. Eksempler: </a:t>
            </a:r>
          </a:p>
          <a:p>
            <a:pPr lvl="1"/>
            <a:r>
              <a:rPr lang="nb-NO" dirty="0"/>
              <a:t>Seilasene i Nord- og Sør-Hålogaland </a:t>
            </a:r>
          </a:p>
          <a:p>
            <a:pPr lvl="1"/>
            <a:r>
              <a:rPr lang="nb-NO" dirty="0"/>
              <a:t>Olavsfest</a:t>
            </a:r>
          </a:p>
          <a:p>
            <a:pPr lvl="1"/>
            <a:r>
              <a:rPr lang="nb-NO" dirty="0" err="1"/>
              <a:t>Interregligiøs</a:t>
            </a:r>
            <a:r>
              <a:rPr lang="nb-NO" dirty="0"/>
              <a:t> vandring fra Oslo til Håpets Katedral</a:t>
            </a:r>
          </a:p>
          <a:p>
            <a:r>
              <a:rPr lang="nb-NO" dirty="0"/>
              <a:t>Lokalt, knyttet til enkelte arrangementer kan KP ha bidratt til både oppmerksomhet og mobilisering</a:t>
            </a:r>
          </a:p>
        </p:txBody>
      </p:sp>
    </p:spTree>
    <p:extLst>
      <p:ext uri="{BB962C8B-B14F-4D97-AF65-F5344CB8AC3E}">
        <p14:creationId xmlns:p14="http://schemas.microsoft.com/office/powerpoint/2010/main" val="302339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C477D6AC47AC42999C65D43B155025" ma:contentTypeVersion="11" ma:contentTypeDescription="Create a new document." ma:contentTypeScope="" ma:versionID="3e577855c49af845701c643e992449c2">
  <xsd:schema xmlns:xsd="http://www.w3.org/2001/XMLSchema" xmlns:xs="http://www.w3.org/2001/XMLSchema" xmlns:p="http://schemas.microsoft.com/office/2006/metadata/properties" xmlns:ns3="90367eaf-742d-4150-ab06-b1d0693d0f88" xmlns:ns4="b5c137dc-6a93-437e-9afe-984d8a6832ec" targetNamespace="http://schemas.microsoft.com/office/2006/metadata/properties" ma:root="true" ma:fieldsID="ff85e7a9983ff03be27398870d7765f8" ns3:_="" ns4:_="">
    <xsd:import namespace="90367eaf-742d-4150-ab06-b1d0693d0f88"/>
    <xsd:import namespace="b5c137dc-6a93-437e-9afe-984d8a6832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367eaf-742d-4150-ab06-b1d0693d0f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137dc-6a93-437e-9afe-984d8a6832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E079F1-3D96-485B-A8C4-6AA1B24517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BF6D04-2A09-4C91-A1AC-648308FA1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367eaf-742d-4150-ab06-b1d0693d0f88"/>
    <ds:schemaRef ds:uri="b5c137dc-6a93-437e-9afe-984d8a683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5CFF13-99FC-4F42-A462-C87D22FD26C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1200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Evaluering Klimapilegrim 2018-2019</vt:lpstr>
      <vt:lpstr>Organisering og samarbeid - prosjektgruppa</vt:lpstr>
      <vt:lpstr>Organisering og samarbeid - organisasjonene</vt:lpstr>
      <vt:lpstr>La de 1000 blomster blomstre-strategien</vt:lpstr>
      <vt:lpstr>Økonomiske ressurser</vt:lpstr>
      <vt:lpstr>Mål</vt:lpstr>
      <vt:lpstr>Måloppnåelse intern mobilisering </vt:lpstr>
      <vt:lpstr>Måloppnåelse eksternt - påvirkning </vt:lpstr>
      <vt:lpstr>Måloppnåelse - Positive erfaringer</vt:lpstr>
      <vt:lpstr>Kommunikasjon og synlighet</vt:lpstr>
      <vt:lpstr>Veien videre 1</vt:lpstr>
      <vt:lpstr>Veien videre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Evaluering Klimapilegrim 2018-2019</dc:title>
  <dc:creator>Ingrid Aas Borge</dc:creator>
  <cp:lastModifiedBy>Ingrid Aas Borge</cp:lastModifiedBy>
  <cp:revision>1</cp:revision>
  <dcterms:created xsi:type="dcterms:W3CDTF">2019-10-28T12:35:20Z</dcterms:created>
  <dcterms:modified xsi:type="dcterms:W3CDTF">2020-01-14T09:47:55Z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0x010100E0C477D6AC47AC42999C65D43B155025</vt:lpwstr>
  </property>
</Properties>
</file>